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6" autoAdjust="0"/>
    <p:restoredTop sz="94660"/>
  </p:normalViewPr>
  <p:slideViewPr>
    <p:cSldViewPr>
      <p:cViewPr varScale="1">
        <p:scale>
          <a:sx n="66" d="100"/>
          <a:sy n="66" d="100"/>
        </p:scale>
        <p:origin x="-54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A214F-46AC-4350-BA59-41CDE05BC5DF}" type="datetimeFigureOut">
              <a:rPr lang="sv-SE" smtClean="0"/>
              <a:pPr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2ACFB-9070-4045-AB9B-084A82457EE2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Mod &amp; ärlighet</a:t>
            </a:r>
            <a:endParaRPr kumimoji="0" lang="sv-SE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Att vara ärlig är att våga stå för sina sak och säga vad man tycker.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Att vara modig är att vara orädd och stark.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Försök att varje dag vara både modig och framförallt ärlig.</a:t>
            </a: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Om du har mod och är ärlig kan du bli uppskattad och omtyckt.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Passa dig bara så att du inte blir utnyttjad eller dumdristig i din strävan.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Mod eller dumdristighet?</a:t>
            </a:r>
            <a:endParaRPr kumimoji="0" lang="sv-SE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Modiga personer vågar stå för sin åsikt.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 modig person vågar ifrågasätta och prova nya saker.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Den modige låter inte stoltheten ta över och föraktar inte personer med mindre mod än dem själva.</a:t>
            </a: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Dumdristiga inser inte när modet att stå för sin åsikt är kränkande för andra.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Den dumdristige är: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sv-SE" sz="3200" dirty="0"/>
              <a:t>O</a:t>
            </a: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pålitlig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Omogen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Föraktfull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Utan självinsikt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sv-S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sv-S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Så här ser en modig och en dumdristig person ut!</a:t>
            </a:r>
            <a:endParaRPr kumimoji="0" lang="sv-SE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6" descr="j0222047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14348" y="2071678"/>
            <a:ext cx="3279775" cy="3325813"/>
          </a:xfrm>
          <a:prstGeom prst="rect">
            <a:avLst/>
          </a:prstGeom>
          <a:noFill/>
          <a:ln/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619229" y="5599104"/>
            <a:ext cx="14700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sv-SE" dirty="0" smtClean="0"/>
              <a:t>Den modige</a:t>
            </a:r>
            <a:endParaRPr lang="sv-SE" dirty="0"/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5437333" y="5579272"/>
            <a:ext cx="20161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sv-SE" dirty="0" smtClean="0"/>
              <a:t>Den dumdristige </a:t>
            </a:r>
            <a:endParaRPr lang="sv-SE" dirty="0"/>
          </a:p>
        </p:txBody>
      </p:sp>
      <p:pic>
        <p:nvPicPr>
          <p:cNvPr id="6" name="Picture 3" descr="C:\Documents and Settings\Ulrika Nilsson\Mina dokument\Mina bilder\Microsoft Clip Organizer\j0250755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111595" y="2198667"/>
            <a:ext cx="4278634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148</Words>
  <Application>Microsoft Office PowerPoint</Application>
  <PresentationFormat>Bildspel på skärmen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4" baseType="lpstr">
      <vt:lpstr>Office-tema</vt:lpstr>
      <vt:lpstr>Bild 1</vt:lpstr>
      <vt:lpstr>Bild 2</vt:lpstr>
      <vt:lpstr>Bild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2</cp:revision>
  <dcterms:created xsi:type="dcterms:W3CDTF">2007-04-17T13:52:10Z</dcterms:created>
  <dcterms:modified xsi:type="dcterms:W3CDTF">2007-04-19T09:35:42Z</dcterms:modified>
</cp:coreProperties>
</file>